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74" r:id="rId2"/>
    <p:sldId id="324" r:id="rId3"/>
    <p:sldId id="331" r:id="rId4"/>
    <p:sldId id="330" r:id="rId5"/>
    <p:sldId id="334" r:id="rId6"/>
    <p:sldId id="263" r:id="rId7"/>
    <p:sldId id="264" r:id="rId8"/>
    <p:sldId id="335" r:id="rId9"/>
    <p:sldId id="262" r:id="rId10"/>
    <p:sldId id="333" r:id="rId11"/>
    <p:sldId id="323" r:id="rId12"/>
    <p:sldId id="326" r:id="rId13"/>
    <p:sldId id="325" r:id="rId14"/>
    <p:sldId id="327" r:id="rId15"/>
    <p:sldId id="320" r:id="rId16"/>
    <p:sldId id="28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6EFF"/>
    <a:srgbClr val="1F1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A06A9-62AE-488D-8335-2E379BA9CE09}" v="250" dt="2022-07-07T00:44:10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성현" userId="3cbbb94a-3518-4751-891e-3c8a4a9f2a55" providerId="ADAL" clId="{27DA06A9-62AE-488D-8335-2E379BA9CE09}"/>
    <pc:docChg chg="undo custSel addSld delSld modSld sldOrd modMainMaster">
      <pc:chgData name="유성현" userId="3cbbb94a-3518-4751-891e-3c8a4a9f2a55" providerId="ADAL" clId="{27DA06A9-62AE-488D-8335-2E379BA9CE09}" dt="2022-07-07T00:45:19.046" v="2238" actId="14100"/>
      <pc:docMkLst>
        <pc:docMk/>
      </pc:docMkLst>
      <pc:sldChg chg="addSp delSp modSp add del mod">
        <pc:chgData name="유성현" userId="3cbbb94a-3518-4751-891e-3c8a4a9f2a55" providerId="ADAL" clId="{27DA06A9-62AE-488D-8335-2E379BA9CE09}" dt="2022-07-06T12:26:19.857" v="1854" actId="47"/>
        <pc:sldMkLst>
          <pc:docMk/>
          <pc:sldMk cId="0" sldId="261"/>
        </pc:sldMkLst>
        <pc:spChg chg="add mod">
          <ac:chgData name="유성현" userId="3cbbb94a-3518-4751-891e-3c8a4a9f2a55" providerId="ADAL" clId="{27DA06A9-62AE-488D-8335-2E379BA9CE09}" dt="2022-07-06T12:25:28.759" v="1801" actId="255"/>
          <ac:spMkLst>
            <pc:docMk/>
            <pc:sldMk cId="0" sldId="261"/>
            <ac:spMk id="9" creationId="{56261EA4-E159-C7AA-5F16-CA9EA318DB4E}"/>
          </ac:spMkLst>
        </pc:spChg>
        <pc:grpChg chg="del">
          <ac:chgData name="유성현" userId="3cbbb94a-3518-4751-891e-3c8a4a9f2a55" providerId="ADAL" clId="{27DA06A9-62AE-488D-8335-2E379BA9CE09}" dt="2022-07-06T12:24:57.283" v="1780" actId="478"/>
          <ac:grpSpMkLst>
            <pc:docMk/>
            <pc:sldMk cId="0" sldId="261"/>
            <ac:grpSpMk id="2" creationId="{00000000-0000-0000-0000-000000000000}"/>
          </ac:grpSpMkLst>
        </pc:grpChg>
        <pc:picChg chg="mod">
          <ac:chgData name="유성현" userId="3cbbb94a-3518-4751-891e-3c8a4a9f2a55" providerId="ADAL" clId="{27DA06A9-62AE-488D-8335-2E379BA9CE09}" dt="2022-07-06T12:24:44.667" v="1779" actId="1076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유성현" userId="3cbbb94a-3518-4751-891e-3c8a4a9f2a55" providerId="ADAL" clId="{27DA06A9-62AE-488D-8335-2E379BA9CE09}" dt="2022-07-06T12:26:08.046" v="1852" actId="21"/>
          <ac:picMkLst>
            <pc:docMk/>
            <pc:sldMk cId="0" sldId="261"/>
            <ac:picMk id="8" creationId="{00000000-0000-0000-0000-000000000000}"/>
          </ac:picMkLst>
        </pc:picChg>
      </pc:sldChg>
      <pc:sldChg chg="addSp delSp modSp add mod ord">
        <pc:chgData name="유성현" userId="3cbbb94a-3518-4751-891e-3c8a4a9f2a55" providerId="ADAL" clId="{27DA06A9-62AE-488D-8335-2E379BA9CE09}" dt="2022-07-06T12:30:11.862" v="2080" actId="1076"/>
        <pc:sldMkLst>
          <pc:docMk/>
          <pc:sldMk cId="0" sldId="262"/>
        </pc:sldMkLst>
        <pc:spChg chg="add del mod">
          <ac:chgData name="유성현" userId="3cbbb94a-3518-4751-891e-3c8a4a9f2a55" providerId="ADAL" clId="{27DA06A9-62AE-488D-8335-2E379BA9CE09}" dt="2022-07-06T12:29:55.847" v="2036" actId="478"/>
          <ac:spMkLst>
            <pc:docMk/>
            <pc:sldMk cId="0" sldId="262"/>
            <ac:spMk id="10" creationId="{F0E6404C-5C0B-F799-DAEE-98E08BFD9FDD}"/>
          </ac:spMkLst>
        </pc:spChg>
        <pc:spChg chg="add mod">
          <ac:chgData name="유성현" userId="3cbbb94a-3518-4751-891e-3c8a4a9f2a55" providerId="ADAL" clId="{27DA06A9-62AE-488D-8335-2E379BA9CE09}" dt="2022-07-06T12:30:09.338" v="2079" actId="14100"/>
          <ac:spMkLst>
            <pc:docMk/>
            <pc:sldMk cId="0" sldId="262"/>
            <ac:spMk id="11" creationId="{3F17C5E7-3BCE-15D5-6A1B-1FD3870DF0CD}"/>
          </ac:spMkLst>
        </pc:spChg>
        <pc:grpChg chg="del">
          <ac:chgData name="유성현" userId="3cbbb94a-3518-4751-891e-3c8a4a9f2a55" providerId="ADAL" clId="{27DA06A9-62AE-488D-8335-2E379BA9CE09}" dt="2022-07-06T12:26:22.364" v="1855" actId="478"/>
          <ac:grpSpMkLst>
            <pc:docMk/>
            <pc:sldMk cId="0" sldId="262"/>
            <ac:grpSpMk id="2" creationId="{00000000-0000-0000-0000-000000000000}"/>
          </ac:grpSpMkLst>
        </pc:grpChg>
        <pc:picChg chg="mod">
          <ac:chgData name="유성현" userId="3cbbb94a-3518-4751-891e-3c8a4a9f2a55" providerId="ADAL" clId="{27DA06A9-62AE-488D-8335-2E379BA9CE09}" dt="2022-07-06T12:30:11.862" v="2080" actId="1076"/>
          <ac:picMkLst>
            <pc:docMk/>
            <pc:sldMk cId="0" sldId="262"/>
            <ac:picMk id="9" creationId="{00000000-0000-0000-0000-000000000000}"/>
          </ac:picMkLst>
        </pc:picChg>
      </pc:sldChg>
      <pc:sldChg chg="addSp delSp modSp add mod ord">
        <pc:chgData name="유성현" userId="3cbbb94a-3518-4751-891e-3c8a4a9f2a55" providerId="ADAL" clId="{27DA06A9-62AE-488D-8335-2E379BA9CE09}" dt="2022-07-06T12:28:53.758" v="1939" actId="1076"/>
        <pc:sldMkLst>
          <pc:docMk/>
          <pc:sldMk cId="0" sldId="263"/>
        </pc:sldMkLst>
        <pc:spChg chg="add mod">
          <ac:chgData name="유성현" userId="3cbbb94a-3518-4751-891e-3c8a4a9f2a55" providerId="ADAL" clId="{27DA06A9-62AE-488D-8335-2E379BA9CE09}" dt="2022-07-06T12:28:48.209" v="1938" actId="14100"/>
          <ac:spMkLst>
            <pc:docMk/>
            <pc:sldMk cId="0" sldId="263"/>
            <ac:spMk id="9" creationId="{FD966FD8-2C32-A336-B404-2CFAF7F5DB6E}"/>
          </ac:spMkLst>
        </pc:spChg>
        <pc:grpChg chg="del">
          <ac:chgData name="유성현" userId="3cbbb94a-3518-4751-891e-3c8a4a9f2a55" providerId="ADAL" clId="{27DA06A9-62AE-488D-8335-2E379BA9CE09}" dt="2022-07-06T12:26:26.965" v="1856" actId="478"/>
          <ac:grpSpMkLst>
            <pc:docMk/>
            <pc:sldMk cId="0" sldId="263"/>
            <ac:grpSpMk id="2" creationId="{00000000-0000-0000-0000-000000000000}"/>
          </ac:grpSpMkLst>
        </pc:grpChg>
        <pc:picChg chg="mod">
          <ac:chgData name="유성현" userId="3cbbb94a-3518-4751-891e-3c8a4a9f2a55" providerId="ADAL" clId="{27DA06A9-62AE-488D-8335-2E379BA9CE09}" dt="2022-07-06T12:28:53.758" v="1939" actId="1076"/>
          <ac:picMkLst>
            <pc:docMk/>
            <pc:sldMk cId="0" sldId="263"/>
            <ac:picMk id="8" creationId="{00000000-0000-0000-0000-000000000000}"/>
          </ac:picMkLst>
        </pc:picChg>
      </pc:sldChg>
      <pc:sldChg chg="addSp delSp modSp add mod ord">
        <pc:chgData name="유성현" userId="3cbbb94a-3518-4751-891e-3c8a4a9f2a55" providerId="ADAL" clId="{27DA06A9-62AE-488D-8335-2E379BA9CE09}" dt="2022-07-06T12:29:44.858" v="2035" actId="1076"/>
        <pc:sldMkLst>
          <pc:docMk/>
          <pc:sldMk cId="0" sldId="264"/>
        </pc:sldMkLst>
        <pc:spChg chg="add del mod">
          <ac:chgData name="유성현" userId="3cbbb94a-3518-4751-891e-3c8a4a9f2a55" providerId="ADAL" clId="{27DA06A9-62AE-488D-8335-2E379BA9CE09}" dt="2022-07-06T12:29:02.304" v="1941" actId="478"/>
          <ac:spMkLst>
            <pc:docMk/>
            <pc:sldMk cId="0" sldId="264"/>
            <ac:spMk id="9" creationId="{13B756CE-4BD7-6CDB-B6CC-1D0B6CBDD4DC}"/>
          </ac:spMkLst>
        </pc:spChg>
        <pc:spChg chg="add mod">
          <ac:chgData name="유성현" userId="3cbbb94a-3518-4751-891e-3c8a4a9f2a55" providerId="ADAL" clId="{27DA06A9-62AE-488D-8335-2E379BA9CE09}" dt="2022-07-06T12:29:12.844" v="1972" actId="14100"/>
          <ac:spMkLst>
            <pc:docMk/>
            <pc:sldMk cId="0" sldId="264"/>
            <ac:spMk id="10" creationId="{C108E11B-8FA0-DDD7-FC8C-0400DCE1BCF8}"/>
          </ac:spMkLst>
        </pc:spChg>
        <pc:grpChg chg="del">
          <ac:chgData name="유성현" userId="3cbbb94a-3518-4751-891e-3c8a4a9f2a55" providerId="ADAL" clId="{27DA06A9-62AE-488D-8335-2E379BA9CE09}" dt="2022-07-06T12:26:28.853" v="1857" actId="478"/>
          <ac:grpSpMkLst>
            <pc:docMk/>
            <pc:sldMk cId="0" sldId="264"/>
            <ac:grpSpMk id="2" creationId="{00000000-0000-0000-0000-000000000000}"/>
          </ac:grpSpMkLst>
        </pc:grpChg>
        <pc:picChg chg="mod">
          <ac:chgData name="유성현" userId="3cbbb94a-3518-4751-891e-3c8a4a9f2a55" providerId="ADAL" clId="{27DA06A9-62AE-488D-8335-2E379BA9CE09}" dt="2022-07-06T12:29:44.858" v="2035" actId="1076"/>
          <ac:picMkLst>
            <pc:docMk/>
            <pc:sldMk cId="0" sldId="264"/>
            <ac:picMk id="8" creationId="{00000000-0000-0000-0000-000000000000}"/>
          </ac:picMkLst>
        </pc:picChg>
      </pc:sldChg>
      <pc:sldChg chg="addSp delSp modSp mod modTransition">
        <pc:chgData name="유성현" userId="3cbbb94a-3518-4751-891e-3c8a4a9f2a55" providerId="ADAL" clId="{27DA06A9-62AE-488D-8335-2E379BA9CE09}" dt="2022-07-07T00:45:19.046" v="2238" actId="14100"/>
        <pc:sldMkLst>
          <pc:docMk/>
          <pc:sldMk cId="1077742462" sldId="274"/>
        </pc:sldMkLst>
        <pc:spChg chg="mod">
          <ac:chgData name="유성현" userId="3cbbb94a-3518-4751-891e-3c8a4a9f2a55" providerId="ADAL" clId="{27DA06A9-62AE-488D-8335-2E379BA9CE09}" dt="2022-07-07T00:45:10.836" v="2237" actId="1076"/>
          <ac:spMkLst>
            <pc:docMk/>
            <pc:sldMk cId="1077742462" sldId="274"/>
            <ac:spMk id="2" creationId="{E73F6680-8F29-5C79-1BC4-606C3DC7C07E}"/>
          </ac:spMkLst>
        </pc:spChg>
        <pc:spChg chg="add mod">
          <ac:chgData name="유성현" userId="3cbbb94a-3518-4751-891e-3c8a4a9f2a55" providerId="ADAL" clId="{27DA06A9-62AE-488D-8335-2E379BA9CE09}" dt="2022-07-07T00:44:57.347" v="2232" actId="1076"/>
          <ac:spMkLst>
            <pc:docMk/>
            <pc:sldMk cId="1077742462" sldId="274"/>
            <ac:spMk id="3" creationId="{C0C1E581-CE88-F2ED-64A3-B4CF3EA7AB66}"/>
          </ac:spMkLst>
        </pc:spChg>
        <pc:spChg chg="del">
          <ac:chgData name="유성현" userId="3cbbb94a-3518-4751-891e-3c8a4a9f2a55" providerId="ADAL" clId="{27DA06A9-62AE-488D-8335-2E379BA9CE09}" dt="2022-07-07T00:43:22.340" v="2115" actId="478"/>
          <ac:spMkLst>
            <pc:docMk/>
            <pc:sldMk cId="1077742462" sldId="274"/>
            <ac:spMk id="4" creationId="{D2E05CAB-D8ED-DE57-5B0B-00C1196A40D8}"/>
          </ac:spMkLst>
        </pc:spChg>
        <pc:spChg chg="mod">
          <ac:chgData name="유성현" userId="3cbbb94a-3518-4751-891e-3c8a4a9f2a55" providerId="ADAL" clId="{27DA06A9-62AE-488D-8335-2E379BA9CE09}" dt="2022-07-07T00:45:19.046" v="2238" actId="14100"/>
          <ac:spMkLst>
            <pc:docMk/>
            <pc:sldMk cId="1077742462" sldId="274"/>
            <ac:spMk id="5" creationId="{BD470FC5-7EBE-2F4F-F594-4086019893A5}"/>
          </ac:spMkLst>
        </pc:spChg>
        <pc:grpChg chg="add del mod">
          <ac:chgData name="유성현" userId="3cbbb94a-3518-4751-891e-3c8a4a9f2a55" providerId="ADAL" clId="{27DA06A9-62AE-488D-8335-2E379BA9CE09}" dt="2022-07-07T00:44:28.978" v="2224" actId="478"/>
          <ac:grpSpMkLst>
            <pc:docMk/>
            <pc:sldMk cId="1077742462" sldId="274"/>
            <ac:grpSpMk id="6" creationId="{A71A13DA-6ED7-E09F-3256-6E66E9491B5F}"/>
          </ac:grpSpMkLst>
        </pc:grpChg>
        <pc:picChg chg="del">
          <ac:chgData name="유성현" userId="3cbbb94a-3518-4751-891e-3c8a4a9f2a55" providerId="ADAL" clId="{27DA06A9-62AE-488D-8335-2E379BA9CE09}" dt="2022-07-06T04:13:31.571" v="30" actId="478"/>
          <ac:picMkLst>
            <pc:docMk/>
            <pc:sldMk cId="1077742462" sldId="274"/>
            <ac:picMk id="6" creationId="{CC661CFE-FD38-3A52-04FA-A50576AF7D3F}"/>
          </ac:picMkLst>
        </pc:picChg>
        <pc:picChg chg="del mod">
          <ac:chgData name="유성현" userId="3cbbb94a-3518-4751-891e-3c8a4a9f2a55" providerId="ADAL" clId="{27DA06A9-62AE-488D-8335-2E379BA9CE09}" dt="2022-07-07T00:43:29.201" v="2118" actId="478"/>
          <ac:picMkLst>
            <pc:docMk/>
            <pc:sldMk cId="1077742462" sldId="274"/>
            <ac:picMk id="7" creationId="{A950738E-42EE-E508-E246-68BCBB585C87}"/>
          </ac:picMkLst>
        </pc:picChg>
        <pc:picChg chg="del mod">
          <ac:chgData name="유성현" userId="3cbbb94a-3518-4751-891e-3c8a4a9f2a55" providerId="ADAL" clId="{27DA06A9-62AE-488D-8335-2E379BA9CE09}" dt="2022-07-07T00:43:27.722" v="2117" actId="478"/>
          <ac:picMkLst>
            <pc:docMk/>
            <pc:sldMk cId="1077742462" sldId="274"/>
            <ac:picMk id="8" creationId="{E2B083C7-EC2E-4304-ACAE-063C06EB0194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9" creationId="{9057069F-3A4D-E508-50C5-D15A3CE60F92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10" creationId="{B6AA238D-ED7A-F380-FDC4-827C0F4B295D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11" creationId="{132ED6D3-B3FA-1DD3-0A4A-7DAAE62FFB57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12" creationId="{4FC087DC-E605-544A-3D3C-1B1E379D0466}"/>
          </ac:picMkLst>
        </pc:picChg>
        <pc:picChg chg="add del mod">
          <ac:chgData name="유성현" userId="3cbbb94a-3518-4751-891e-3c8a4a9f2a55" providerId="ADAL" clId="{27DA06A9-62AE-488D-8335-2E379BA9CE09}" dt="2022-07-07T00:43:44.541" v="2122" actId="478"/>
          <ac:picMkLst>
            <pc:docMk/>
            <pc:sldMk cId="1077742462" sldId="274"/>
            <ac:picMk id="13" creationId="{A272374F-2795-5AC0-411E-55FE91F74881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14" creationId="{5D60D6FE-28ED-320C-FCF3-DF8C2AF9D476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15" creationId="{3708D84B-0788-313A-F2BE-1ED8BA9E76CA}"/>
          </ac:picMkLst>
        </pc:picChg>
        <pc:picChg chg="mod">
          <ac:chgData name="유성현" userId="3cbbb94a-3518-4751-891e-3c8a4a9f2a55" providerId="ADAL" clId="{27DA06A9-62AE-488D-8335-2E379BA9CE09}" dt="2022-07-07T00:43:04.509" v="2113"/>
          <ac:picMkLst>
            <pc:docMk/>
            <pc:sldMk cId="1077742462" sldId="274"/>
            <ac:picMk id="16" creationId="{896B17E2-0F98-EB10-D81F-36EFAB5FD89C}"/>
          </ac:picMkLst>
        </pc:picChg>
        <pc:picChg chg="add mod">
          <ac:chgData name="유성현" userId="3cbbb94a-3518-4751-891e-3c8a4a9f2a55" providerId="ADAL" clId="{27DA06A9-62AE-488D-8335-2E379BA9CE09}" dt="2022-07-06T04:13:38.547" v="32" actId="1076"/>
          <ac:picMkLst>
            <pc:docMk/>
            <pc:sldMk cId="1077742462" sldId="274"/>
            <ac:picMk id="2050" creationId="{3F8C6413-75C8-7FA1-559A-D10218648AA8}"/>
          </ac:picMkLst>
        </pc:picChg>
      </pc:sldChg>
      <pc:sldChg chg="modTransition">
        <pc:chgData name="유성현" userId="3cbbb94a-3518-4751-891e-3c8a4a9f2a55" providerId="ADAL" clId="{27DA06A9-62AE-488D-8335-2E379BA9CE09}" dt="2022-07-06T08:25:44.845" v="1768"/>
        <pc:sldMkLst>
          <pc:docMk/>
          <pc:sldMk cId="3995947987" sldId="287"/>
        </pc:sldMkLst>
      </pc:sldChg>
      <pc:sldChg chg="addSp delSp modSp mod modTransition">
        <pc:chgData name="유성현" userId="3cbbb94a-3518-4751-891e-3c8a4a9f2a55" providerId="ADAL" clId="{27DA06A9-62AE-488D-8335-2E379BA9CE09}" dt="2022-07-06T08:27:00.278" v="1771" actId="478"/>
        <pc:sldMkLst>
          <pc:docMk/>
          <pc:sldMk cId="2969699056" sldId="320"/>
        </pc:sldMkLst>
        <pc:spChg chg="mod">
          <ac:chgData name="유성현" userId="3cbbb94a-3518-4751-891e-3c8a4a9f2a55" providerId="ADAL" clId="{27DA06A9-62AE-488D-8335-2E379BA9CE09}" dt="2022-07-06T04:37:55.498" v="215" actId="2711"/>
          <ac:spMkLst>
            <pc:docMk/>
            <pc:sldMk cId="2969699056" sldId="320"/>
            <ac:spMk id="2" creationId="{63A6EA17-FAEE-BC9A-A616-C549A9F80E47}"/>
          </ac:spMkLst>
        </pc:spChg>
        <pc:spChg chg="add del mod">
          <ac:chgData name="유성현" userId="3cbbb94a-3518-4751-891e-3c8a4a9f2a55" providerId="ADAL" clId="{27DA06A9-62AE-488D-8335-2E379BA9CE09}" dt="2022-07-06T08:27:00.278" v="1771" actId="478"/>
          <ac:spMkLst>
            <pc:docMk/>
            <pc:sldMk cId="2969699056" sldId="320"/>
            <ac:spMk id="3" creationId="{00EE7FF6-930B-C3AF-DC7F-F243D0C0C4BD}"/>
          </ac:spMkLst>
        </pc:spChg>
      </pc:sldChg>
      <pc:sldChg chg="addSp delSp modSp del mod">
        <pc:chgData name="유성현" userId="3cbbb94a-3518-4751-891e-3c8a4a9f2a55" providerId="ADAL" clId="{27DA06A9-62AE-488D-8335-2E379BA9CE09}" dt="2022-07-06T05:36:37.942" v="468" actId="47"/>
        <pc:sldMkLst>
          <pc:docMk/>
          <pc:sldMk cId="1976253971" sldId="322"/>
        </pc:sldMkLst>
        <pc:spChg chg="del mod">
          <ac:chgData name="유성현" userId="3cbbb94a-3518-4751-891e-3c8a4a9f2a55" providerId="ADAL" clId="{27DA06A9-62AE-488D-8335-2E379BA9CE09}" dt="2022-07-06T04:47:52.631" v="289" actId="478"/>
          <ac:spMkLst>
            <pc:docMk/>
            <pc:sldMk cId="1976253971" sldId="322"/>
            <ac:spMk id="2" creationId="{7D8F0A19-5C42-D044-73A6-7EF6F76E3874}"/>
          </ac:spMkLst>
        </pc:spChg>
        <pc:spChg chg="mod">
          <ac:chgData name="유성현" userId="3cbbb94a-3518-4751-891e-3c8a4a9f2a55" providerId="ADAL" clId="{27DA06A9-62AE-488D-8335-2E379BA9CE09}" dt="2022-07-06T05:36:01.497" v="463" actId="14100"/>
          <ac:spMkLst>
            <pc:docMk/>
            <pc:sldMk cId="1976253971" sldId="322"/>
            <ac:spMk id="3" creationId="{E2BF3E61-BFA0-3552-6AC3-2DAA7CF5FDC0}"/>
          </ac:spMkLst>
        </pc:spChg>
        <pc:spChg chg="add del mod">
          <ac:chgData name="유성현" userId="3cbbb94a-3518-4751-891e-3c8a4a9f2a55" providerId="ADAL" clId="{27DA06A9-62AE-488D-8335-2E379BA9CE09}" dt="2022-07-06T04:49:40.623" v="296" actId="478"/>
          <ac:spMkLst>
            <pc:docMk/>
            <pc:sldMk cId="1976253971" sldId="322"/>
            <ac:spMk id="5" creationId="{CA5053FE-4008-EA44-AF85-C1B4ED82C415}"/>
          </ac:spMkLst>
        </pc:spChg>
        <pc:spChg chg="add mod">
          <ac:chgData name="유성현" userId="3cbbb94a-3518-4751-891e-3c8a4a9f2a55" providerId="ADAL" clId="{27DA06A9-62AE-488D-8335-2E379BA9CE09}" dt="2022-07-06T04:47:09.363" v="276" actId="571"/>
          <ac:spMkLst>
            <pc:docMk/>
            <pc:sldMk cId="1976253971" sldId="322"/>
            <ac:spMk id="6" creationId="{BC1911FD-AB38-2E4B-E1AC-39B4F38DE85D}"/>
          </ac:spMkLst>
        </pc:spChg>
        <pc:spChg chg="add mod">
          <ac:chgData name="유성현" userId="3cbbb94a-3518-4751-891e-3c8a4a9f2a55" providerId="ADAL" clId="{27DA06A9-62AE-488D-8335-2E379BA9CE09}" dt="2022-07-06T04:47:25.400" v="278" actId="571"/>
          <ac:spMkLst>
            <pc:docMk/>
            <pc:sldMk cId="1976253971" sldId="322"/>
            <ac:spMk id="7" creationId="{A8727FF2-6A5A-9239-5647-F340D442213A}"/>
          </ac:spMkLst>
        </pc:spChg>
        <pc:spChg chg="add mod">
          <ac:chgData name="유성현" userId="3cbbb94a-3518-4751-891e-3c8a4a9f2a55" providerId="ADAL" clId="{27DA06A9-62AE-488D-8335-2E379BA9CE09}" dt="2022-07-06T04:48:04.285" v="292" actId="27636"/>
          <ac:spMkLst>
            <pc:docMk/>
            <pc:sldMk cId="1976253971" sldId="322"/>
            <ac:spMk id="8" creationId="{66FB1E18-5FDD-AD18-7816-F4113435CE5B}"/>
          </ac:spMkLst>
        </pc:spChg>
        <pc:spChg chg="add del mod">
          <ac:chgData name="유성현" userId="3cbbb94a-3518-4751-891e-3c8a4a9f2a55" providerId="ADAL" clId="{27DA06A9-62AE-488D-8335-2E379BA9CE09}" dt="2022-07-06T04:47:59.851" v="290" actId="478"/>
          <ac:spMkLst>
            <pc:docMk/>
            <pc:sldMk cId="1976253971" sldId="322"/>
            <ac:spMk id="10" creationId="{3731F608-ECB1-EC34-4E38-6C0310E926BD}"/>
          </ac:spMkLst>
        </pc:spChg>
        <pc:picChg chg="mod">
          <ac:chgData name="유성현" userId="3cbbb94a-3518-4751-891e-3c8a4a9f2a55" providerId="ADAL" clId="{27DA06A9-62AE-488D-8335-2E379BA9CE09}" dt="2022-07-06T05:34:46.145" v="451" actId="1076"/>
          <ac:picMkLst>
            <pc:docMk/>
            <pc:sldMk cId="1976253971" sldId="322"/>
            <ac:picMk id="4" creationId="{B0247CBC-BC54-4E6A-8921-B6B61D7EA4A6}"/>
          </ac:picMkLst>
        </pc:picChg>
      </pc:sldChg>
      <pc:sldChg chg="addSp delSp modSp mod ord modTransition">
        <pc:chgData name="유성현" userId="3cbbb94a-3518-4751-891e-3c8a4a9f2a55" providerId="ADAL" clId="{27DA06A9-62AE-488D-8335-2E379BA9CE09}" dt="2022-07-06T12:32:22.396" v="2112"/>
        <pc:sldMkLst>
          <pc:docMk/>
          <pc:sldMk cId="624142485" sldId="323"/>
        </pc:sldMkLst>
        <pc:spChg chg="add del mod">
          <ac:chgData name="유성현" userId="3cbbb94a-3518-4751-891e-3c8a4a9f2a55" providerId="ADAL" clId="{27DA06A9-62AE-488D-8335-2E379BA9CE09}" dt="2022-07-06T04:49:53.200" v="299" actId="478"/>
          <ac:spMkLst>
            <pc:docMk/>
            <pc:sldMk cId="624142485" sldId="323"/>
            <ac:spMk id="2" creationId="{7D8F0A19-5C42-D044-73A6-7EF6F76E3874}"/>
          </ac:spMkLst>
        </pc:spChg>
        <pc:spChg chg="del mod">
          <ac:chgData name="유성현" userId="3cbbb94a-3518-4751-891e-3c8a4a9f2a55" providerId="ADAL" clId="{27DA06A9-62AE-488D-8335-2E379BA9CE09}" dt="2022-07-06T05:32:30.289" v="433" actId="478"/>
          <ac:spMkLst>
            <pc:docMk/>
            <pc:sldMk cId="624142485" sldId="323"/>
            <ac:spMk id="3" creationId="{E2BF3E61-BFA0-3552-6AC3-2DAA7CF5FDC0}"/>
          </ac:spMkLst>
        </pc:spChg>
        <pc:spChg chg="add del mod">
          <ac:chgData name="유성현" userId="3cbbb94a-3518-4751-891e-3c8a4a9f2a55" providerId="ADAL" clId="{27DA06A9-62AE-488D-8335-2E379BA9CE09}" dt="2022-07-06T04:43:46.283" v="242" actId="478"/>
          <ac:spMkLst>
            <pc:docMk/>
            <pc:sldMk cId="624142485" sldId="323"/>
            <ac:spMk id="5" creationId="{8B80111D-D3B9-6DF3-B5A7-01D64B2A2046}"/>
          </ac:spMkLst>
        </pc:spChg>
        <pc:spChg chg="add mod">
          <ac:chgData name="유성현" userId="3cbbb94a-3518-4751-891e-3c8a4a9f2a55" providerId="ADAL" clId="{27DA06A9-62AE-488D-8335-2E379BA9CE09}" dt="2022-07-06T04:49:36.779" v="294" actId="571"/>
          <ac:spMkLst>
            <pc:docMk/>
            <pc:sldMk cId="624142485" sldId="323"/>
            <ac:spMk id="7" creationId="{5584EEE2-1724-8539-3813-AB74CC0C3874}"/>
          </ac:spMkLst>
        </pc:spChg>
        <pc:spChg chg="add mod">
          <ac:chgData name="유성현" userId="3cbbb94a-3518-4751-891e-3c8a4a9f2a55" providerId="ADAL" clId="{27DA06A9-62AE-488D-8335-2E379BA9CE09}" dt="2022-07-06T04:50:04.187" v="302" actId="255"/>
          <ac:spMkLst>
            <pc:docMk/>
            <pc:sldMk cId="624142485" sldId="323"/>
            <ac:spMk id="8" creationId="{5F87CE48-7709-C170-8262-FC02690EF605}"/>
          </ac:spMkLst>
        </pc:spChg>
        <pc:spChg chg="add mod">
          <ac:chgData name="유성현" userId="3cbbb94a-3518-4751-891e-3c8a4a9f2a55" providerId="ADAL" clId="{27DA06A9-62AE-488D-8335-2E379BA9CE09}" dt="2022-07-06T05:36:46.421" v="469" actId="255"/>
          <ac:spMkLst>
            <pc:docMk/>
            <pc:sldMk cId="624142485" sldId="323"/>
            <ac:spMk id="9" creationId="{4A273C48-E4A4-D5AE-BEC8-C40DF2B86BE0}"/>
          </ac:spMkLst>
        </pc:spChg>
        <pc:spChg chg="add mod">
          <ac:chgData name="유성현" userId="3cbbb94a-3518-4751-891e-3c8a4a9f2a55" providerId="ADAL" clId="{27DA06A9-62AE-488D-8335-2E379BA9CE09}" dt="2022-07-06T12:32:22.396" v="2112"/>
          <ac:spMkLst>
            <pc:docMk/>
            <pc:sldMk cId="624142485" sldId="323"/>
            <ac:spMk id="10" creationId="{6A2A747C-71F5-F225-6842-6503983F6063}"/>
          </ac:spMkLst>
        </pc:spChg>
        <pc:picChg chg="mod">
          <ac:chgData name="유성현" userId="3cbbb94a-3518-4751-891e-3c8a4a9f2a55" providerId="ADAL" clId="{27DA06A9-62AE-488D-8335-2E379BA9CE09}" dt="2022-07-06T05:37:11.680" v="473" actId="1076"/>
          <ac:picMkLst>
            <pc:docMk/>
            <pc:sldMk cId="624142485" sldId="323"/>
            <ac:picMk id="6" creationId="{E7D337B9-2444-F7DB-6477-6A706A419821}"/>
          </ac:picMkLst>
        </pc:picChg>
      </pc:sldChg>
      <pc:sldChg chg="addSp delSp modSp mod modTransition modAnim">
        <pc:chgData name="유성현" userId="3cbbb94a-3518-4751-891e-3c8a4a9f2a55" providerId="ADAL" clId="{27DA06A9-62AE-488D-8335-2E379BA9CE09}" dt="2022-07-06T08:25:44.845" v="1768"/>
        <pc:sldMkLst>
          <pc:docMk/>
          <pc:sldMk cId="369665614" sldId="324"/>
        </pc:sldMkLst>
        <pc:spChg chg="mod">
          <ac:chgData name="유성현" userId="3cbbb94a-3518-4751-891e-3c8a4a9f2a55" providerId="ADAL" clId="{27DA06A9-62AE-488D-8335-2E379BA9CE09}" dt="2022-07-06T04:40:58.326" v="230" actId="14100"/>
          <ac:spMkLst>
            <pc:docMk/>
            <pc:sldMk cId="369665614" sldId="324"/>
            <ac:spMk id="5" creationId="{5E9C6C99-5C00-17E5-C86E-41E4D2F6FFCB}"/>
          </ac:spMkLst>
        </pc:spChg>
        <pc:picChg chg="del">
          <ac:chgData name="유성현" userId="3cbbb94a-3518-4751-891e-3c8a4a9f2a55" providerId="ADAL" clId="{27DA06A9-62AE-488D-8335-2E379BA9CE09}" dt="2022-07-06T04:09:16.167" v="3" actId="478"/>
          <ac:picMkLst>
            <pc:docMk/>
            <pc:sldMk cId="369665614" sldId="324"/>
            <ac:picMk id="6" creationId="{6ABD3524-2C79-529C-0773-1900B2D0DD80}"/>
          </ac:picMkLst>
        </pc:picChg>
        <pc:picChg chg="add mod">
          <ac:chgData name="유성현" userId="3cbbb94a-3518-4751-891e-3c8a4a9f2a55" providerId="ADAL" clId="{27DA06A9-62AE-488D-8335-2E379BA9CE09}" dt="2022-07-06T04:24:05.531" v="120" actId="1076"/>
          <ac:picMkLst>
            <pc:docMk/>
            <pc:sldMk cId="369665614" sldId="324"/>
            <ac:picMk id="7" creationId="{47DE9840-331D-396E-02C7-A92B8DAC388F}"/>
          </ac:picMkLst>
        </pc:picChg>
        <pc:picChg chg="add del mod">
          <ac:chgData name="유성현" userId="3cbbb94a-3518-4751-891e-3c8a4a9f2a55" providerId="ADAL" clId="{27DA06A9-62AE-488D-8335-2E379BA9CE09}" dt="2022-07-06T04:18:56.145" v="81" actId="478"/>
          <ac:picMkLst>
            <pc:docMk/>
            <pc:sldMk cId="369665614" sldId="324"/>
            <ac:picMk id="1026" creationId="{AEA580B2-6FDD-3714-3DDC-967D81E1234D}"/>
          </ac:picMkLst>
        </pc:picChg>
        <pc:picChg chg="add del mod">
          <ac:chgData name="유성현" userId="3cbbb94a-3518-4751-891e-3c8a4a9f2a55" providerId="ADAL" clId="{27DA06A9-62AE-488D-8335-2E379BA9CE09}" dt="2022-07-06T04:18:52.629" v="80" actId="478"/>
          <ac:picMkLst>
            <pc:docMk/>
            <pc:sldMk cId="369665614" sldId="324"/>
            <ac:picMk id="1028" creationId="{AD6FCC11-DB75-3252-2DC9-1802FC518F62}"/>
          </ac:picMkLst>
        </pc:picChg>
      </pc:sldChg>
      <pc:sldChg chg="addSp delSp modSp mod ord modTransition">
        <pc:chgData name="유성현" userId="3cbbb94a-3518-4751-891e-3c8a4a9f2a55" providerId="ADAL" clId="{27DA06A9-62AE-488D-8335-2E379BA9CE09}" dt="2022-07-06T08:25:44.845" v="1768"/>
        <pc:sldMkLst>
          <pc:docMk/>
          <pc:sldMk cId="1005149796" sldId="325"/>
        </pc:sldMkLst>
        <pc:spChg chg="add del mod">
          <ac:chgData name="유성현" userId="3cbbb94a-3518-4751-891e-3c8a4a9f2a55" providerId="ADAL" clId="{27DA06A9-62AE-488D-8335-2E379BA9CE09}" dt="2022-07-06T04:44:11.709" v="250" actId="478"/>
          <ac:spMkLst>
            <pc:docMk/>
            <pc:sldMk cId="1005149796" sldId="325"/>
            <ac:spMk id="2" creationId="{7D8F0A19-5C42-D044-73A6-7EF6F76E3874}"/>
          </ac:spMkLst>
        </pc:spChg>
        <pc:spChg chg="mod">
          <ac:chgData name="유성현" userId="3cbbb94a-3518-4751-891e-3c8a4a9f2a55" providerId="ADAL" clId="{27DA06A9-62AE-488D-8335-2E379BA9CE09}" dt="2022-07-06T05:44:39.838" v="666" actId="1076"/>
          <ac:spMkLst>
            <pc:docMk/>
            <pc:sldMk cId="1005149796" sldId="325"/>
            <ac:spMk id="3" creationId="{E2BF3E61-BFA0-3552-6AC3-2DAA7CF5FDC0}"/>
          </ac:spMkLst>
        </pc:spChg>
        <pc:spChg chg="add del mod">
          <ac:chgData name="유성현" userId="3cbbb94a-3518-4751-891e-3c8a4a9f2a55" providerId="ADAL" clId="{27DA06A9-62AE-488D-8335-2E379BA9CE09}" dt="2022-07-06T04:43:45.648" v="241" actId="478"/>
          <ac:spMkLst>
            <pc:docMk/>
            <pc:sldMk cId="1005149796" sldId="325"/>
            <ac:spMk id="7" creationId="{5D6294E7-0935-7857-702A-DB7B54CF17AA}"/>
          </ac:spMkLst>
        </pc:spChg>
        <pc:spChg chg="add del mod">
          <ac:chgData name="유성현" userId="3cbbb94a-3518-4751-891e-3c8a4a9f2a55" providerId="ADAL" clId="{27DA06A9-62AE-488D-8335-2E379BA9CE09}" dt="2022-07-06T04:44:13.909" v="252" actId="478"/>
          <ac:spMkLst>
            <pc:docMk/>
            <pc:sldMk cId="1005149796" sldId="325"/>
            <ac:spMk id="9" creationId="{8F55543D-B45E-85A2-59E3-326E091CF8BE}"/>
          </ac:spMkLst>
        </pc:spChg>
        <pc:spChg chg="add mod">
          <ac:chgData name="유성현" userId="3cbbb94a-3518-4751-891e-3c8a4a9f2a55" providerId="ADAL" clId="{27DA06A9-62AE-488D-8335-2E379BA9CE09}" dt="2022-07-06T05:44:34.073" v="665" actId="1076"/>
          <ac:spMkLst>
            <pc:docMk/>
            <pc:sldMk cId="1005149796" sldId="325"/>
            <ac:spMk id="10" creationId="{D43E18E8-0AFC-EA00-92C4-F7A6BA7EAC30}"/>
          </ac:spMkLst>
        </pc:spChg>
        <pc:picChg chg="mod">
          <ac:chgData name="유성현" userId="3cbbb94a-3518-4751-891e-3c8a4a9f2a55" providerId="ADAL" clId="{27DA06A9-62AE-488D-8335-2E379BA9CE09}" dt="2022-07-06T05:45:37.597" v="680" actId="1076"/>
          <ac:picMkLst>
            <pc:docMk/>
            <pc:sldMk cId="1005149796" sldId="325"/>
            <ac:picMk id="5" creationId="{BA3E6E34-23BD-65C4-B78C-3A16E824E5FE}"/>
          </ac:picMkLst>
        </pc:picChg>
        <pc:picChg chg="mod">
          <ac:chgData name="유성현" userId="3cbbb94a-3518-4751-891e-3c8a4a9f2a55" providerId="ADAL" clId="{27DA06A9-62AE-488D-8335-2E379BA9CE09}" dt="2022-07-06T05:45:44.652" v="681" actId="1076"/>
          <ac:picMkLst>
            <pc:docMk/>
            <pc:sldMk cId="1005149796" sldId="325"/>
            <ac:picMk id="6" creationId="{15D2E718-CACB-6D1D-2164-1B5C1FFC8E2B}"/>
          </ac:picMkLst>
        </pc:picChg>
      </pc:sldChg>
      <pc:sldChg chg="addSp delSp modSp mod ord modTransition">
        <pc:chgData name="유성현" userId="3cbbb94a-3518-4751-891e-3c8a4a9f2a55" providerId="ADAL" clId="{27DA06A9-62AE-488D-8335-2E379BA9CE09}" dt="2022-07-06T08:25:44.845" v="1768"/>
        <pc:sldMkLst>
          <pc:docMk/>
          <pc:sldMk cId="3242582009" sldId="326"/>
        </pc:sldMkLst>
        <pc:spChg chg="del">
          <ac:chgData name="유성현" userId="3cbbb94a-3518-4751-891e-3c8a4a9f2a55" providerId="ADAL" clId="{27DA06A9-62AE-488D-8335-2E379BA9CE09}" dt="2022-07-06T04:44:22.621" v="253" actId="478"/>
          <ac:spMkLst>
            <pc:docMk/>
            <pc:sldMk cId="3242582009" sldId="326"/>
            <ac:spMk id="2" creationId="{7D8F0A19-5C42-D044-73A6-7EF6F76E3874}"/>
          </ac:spMkLst>
        </pc:spChg>
        <pc:spChg chg="mod">
          <ac:chgData name="유성현" userId="3cbbb94a-3518-4751-891e-3c8a4a9f2a55" providerId="ADAL" clId="{27DA06A9-62AE-488D-8335-2E379BA9CE09}" dt="2022-07-06T05:40:12.943" v="488" actId="1076"/>
          <ac:spMkLst>
            <pc:docMk/>
            <pc:sldMk cId="3242582009" sldId="326"/>
            <ac:spMk id="3" creationId="{E2BF3E61-BFA0-3552-6AC3-2DAA7CF5FDC0}"/>
          </ac:spMkLst>
        </pc:spChg>
        <pc:spChg chg="add del mod">
          <ac:chgData name="유성현" userId="3cbbb94a-3518-4751-891e-3c8a4a9f2a55" providerId="ADAL" clId="{27DA06A9-62AE-488D-8335-2E379BA9CE09}" dt="2022-07-06T04:44:25.206" v="255" actId="478"/>
          <ac:spMkLst>
            <pc:docMk/>
            <pc:sldMk cId="3242582009" sldId="326"/>
            <ac:spMk id="6" creationId="{CCAA10BB-8A9D-D619-8CAD-1F3AAFBC27FA}"/>
          </ac:spMkLst>
        </pc:spChg>
        <pc:picChg chg="mod">
          <ac:chgData name="유성현" userId="3cbbb94a-3518-4751-891e-3c8a4a9f2a55" providerId="ADAL" clId="{27DA06A9-62AE-488D-8335-2E379BA9CE09}" dt="2022-07-06T05:40:06.541" v="487" actId="1076"/>
          <ac:picMkLst>
            <pc:docMk/>
            <pc:sldMk cId="3242582009" sldId="326"/>
            <ac:picMk id="5" creationId="{3EE1ACA5-1F93-8899-06AE-9553BBCCA057}"/>
          </ac:picMkLst>
        </pc:picChg>
      </pc:sldChg>
      <pc:sldChg chg="addSp delSp modSp mod modTransition">
        <pc:chgData name="유성현" userId="3cbbb94a-3518-4751-891e-3c8a4a9f2a55" providerId="ADAL" clId="{27DA06A9-62AE-488D-8335-2E379BA9CE09}" dt="2022-07-06T08:25:44.845" v="1768"/>
        <pc:sldMkLst>
          <pc:docMk/>
          <pc:sldMk cId="557838945" sldId="327"/>
        </pc:sldMkLst>
        <pc:spChg chg="del mod">
          <ac:chgData name="유성현" userId="3cbbb94a-3518-4751-891e-3c8a4a9f2a55" providerId="ADAL" clId="{27DA06A9-62AE-488D-8335-2E379BA9CE09}" dt="2022-07-06T04:44:33.080" v="256" actId="478"/>
          <ac:spMkLst>
            <pc:docMk/>
            <pc:sldMk cId="557838945" sldId="327"/>
            <ac:spMk id="2" creationId="{7D8F0A19-5C42-D044-73A6-7EF6F76E3874}"/>
          </ac:spMkLst>
        </pc:spChg>
        <pc:spChg chg="mod">
          <ac:chgData name="유성현" userId="3cbbb94a-3518-4751-891e-3c8a4a9f2a55" providerId="ADAL" clId="{27DA06A9-62AE-488D-8335-2E379BA9CE09}" dt="2022-07-06T05:47:11.127" v="687" actId="1076"/>
          <ac:spMkLst>
            <pc:docMk/>
            <pc:sldMk cId="557838945" sldId="327"/>
            <ac:spMk id="3" creationId="{E2BF3E61-BFA0-3552-6AC3-2DAA7CF5FDC0}"/>
          </ac:spMkLst>
        </pc:spChg>
        <pc:spChg chg="add del mod">
          <ac:chgData name="유성현" userId="3cbbb94a-3518-4751-891e-3c8a4a9f2a55" providerId="ADAL" clId="{27DA06A9-62AE-488D-8335-2E379BA9CE09}" dt="2022-07-06T04:44:35.764" v="258" actId="478"/>
          <ac:spMkLst>
            <pc:docMk/>
            <pc:sldMk cId="557838945" sldId="327"/>
            <ac:spMk id="7" creationId="{A5E99562-1342-07AF-4D10-03EB10947A32}"/>
          </ac:spMkLst>
        </pc:spChg>
        <pc:spChg chg="add del">
          <ac:chgData name="유성현" userId="3cbbb94a-3518-4751-891e-3c8a4a9f2a55" providerId="ADAL" clId="{27DA06A9-62AE-488D-8335-2E379BA9CE09}" dt="2022-07-06T05:41:50.392" v="510" actId="22"/>
          <ac:spMkLst>
            <pc:docMk/>
            <pc:sldMk cId="557838945" sldId="327"/>
            <ac:spMk id="9" creationId="{B552C179-7962-0C8B-14F5-B1F84922F998}"/>
          </ac:spMkLst>
        </pc:spChg>
        <pc:spChg chg="add del mod">
          <ac:chgData name="유성현" userId="3cbbb94a-3518-4751-891e-3c8a4a9f2a55" providerId="ADAL" clId="{27DA06A9-62AE-488D-8335-2E379BA9CE09}" dt="2022-07-06T05:42:48.233" v="640" actId="478"/>
          <ac:spMkLst>
            <pc:docMk/>
            <pc:sldMk cId="557838945" sldId="327"/>
            <ac:spMk id="11" creationId="{BA78B557-266D-E0FC-D7D3-8CC980B5947E}"/>
          </ac:spMkLst>
        </pc:spChg>
        <pc:spChg chg="add mod">
          <ac:chgData name="유성현" userId="3cbbb94a-3518-4751-891e-3c8a4a9f2a55" providerId="ADAL" clId="{27DA06A9-62AE-488D-8335-2E379BA9CE09}" dt="2022-07-06T05:47:15.910" v="688" actId="1076"/>
          <ac:spMkLst>
            <pc:docMk/>
            <pc:sldMk cId="557838945" sldId="327"/>
            <ac:spMk id="12" creationId="{F9C36A70-1D34-29FF-03F9-043E7E0890D2}"/>
          </ac:spMkLst>
        </pc:spChg>
        <pc:picChg chg="mod">
          <ac:chgData name="유성현" userId="3cbbb94a-3518-4751-891e-3c8a4a9f2a55" providerId="ADAL" clId="{27DA06A9-62AE-488D-8335-2E379BA9CE09}" dt="2022-07-06T05:47:07.207" v="686" actId="1076"/>
          <ac:picMkLst>
            <pc:docMk/>
            <pc:sldMk cId="557838945" sldId="327"/>
            <ac:picMk id="5" creationId="{04EBC462-E5C2-A8AC-1201-7E79088D4442}"/>
          </ac:picMkLst>
        </pc:picChg>
        <pc:picChg chg="mod">
          <ac:chgData name="유성현" userId="3cbbb94a-3518-4751-891e-3c8a4a9f2a55" providerId="ADAL" clId="{27DA06A9-62AE-488D-8335-2E379BA9CE09}" dt="2022-07-06T05:46:49.866" v="684" actId="1076"/>
          <ac:picMkLst>
            <pc:docMk/>
            <pc:sldMk cId="557838945" sldId="327"/>
            <ac:picMk id="6" creationId="{D6B42CC7-40B8-E828-54EE-A58D44B45FFB}"/>
          </ac:picMkLst>
        </pc:picChg>
      </pc:sldChg>
      <pc:sldChg chg="addSp delSp modSp del mod modTransition">
        <pc:chgData name="유성현" userId="3cbbb94a-3518-4751-891e-3c8a4a9f2a55" providerId="ADAL" clId="{27DA06A9-62AE-488D-8335-2E379BA9CE09}" dt="2022-07-06T08:26:44.321" v="1770" actId="47"/>
        <pc:sldMkLst>
          <pc:docMk/>
          <pc:sldMk cId="944205623" sldId="328"/>
        </pc:sldMkLst>
        <pc:spChg chg="del">
          <ac:chgData name="유성현" userId="3cbbb94a-3518-4751-891e-3c8a4a9f2a55" providerId="ADAL" clId="{27DA06A9-62AE-488D-8335-2E379BA9CE09}" dt="2022-07-06T04:44:44.975" v="259" actId="478"/>
          <ac:spMkLst>
            <pc:docMk/>
            <pc:sldMk cId="944205623" sldId="328"/>
            <ac:spMk id="2" creationId="{7D8F0A19-5C42-D044-73A6-7EF6F76E3874}"/>
          </ac:spMkLst>
        </pc:spChg>
        <pc:spChg chg="mod">
          <ac:chgData name="유성현" userId="3cbbb94a-3518-4751-891e-3c8a4a9f2a55" providerId="ADAL" clId="{27DA06A9-62AE-488D-8335-2E379BA9CE09}" dt="2022-07-06T04:46:41.910" v="273" actId="20577"/>
          <ac:spMkLst>
            <pc:docMk/>
            <pc:sldMk cId="944205623" sldId="328"/>
            <ac:spMk id="3" creationId="{E2BF3E61-BFA0-3552-6AC3-2DAA7CF5FDC0}"/>
          </ac:spMkLst>
        </pc:spChg>
        <pc:spChg chg="add del mod">
          <ac:chgData name="유성현" userId="3cbbb94a-3518-4751-891e-3c8a4a9f2a55" providerId="ADAL" clId="{27DA06A9-62AE-488D-8335-2E379BA9CE09}" dt="2022-07-06T04:44:46.427" v="261" actId="478"/>
          <ac:spMkLst>
            <pc:docMk/>
            <pc:sldMk cId="944205623" sldId="328"/>
            <ac:spMk id="5" creationId="{1CD0E390-7135-1666-E1E1-5ED32DE298B1}"/>
          </ac:spMkLst>
        </pc:spChg>
      </pc:sldChg>
      <pc:sldChg chg="addSp modSp del mod">
        <pc:chgData name="유성현" userId="3cbbb94a-3518-4751-891e-3c8a4a9f2a55" providerId="ADAL" clId="{27DA06A9-62AE-488D-8335-2E379BA9CE09}" dt="2022-07-06T08:25:15.583" v="1766" actId="47"/>
        <pc:sldMkLst>
          <pc:docMk/>
          <pc:sldMk cId="1536096335" sldId="329"/>
        </pc:sldMkLst>
        <pc:spChg chg="mod">
          <ac:chgData name="유성현" userId="3cbbb94a-3518-4751-891e-3c8a4a9f2a55" providerId="ADAL" clId="{27DA06A9-62AE-488D-8335-2E379BA9CE09}" dt="2022-07-06T06:44:30.353" v="1446" actId="20577"/>
          <ac:spMkLst>
            <pc:docMk/>
            <pc:sldMk cId="1536096335" sldId="329"/>
            <ac:spMk id="2" creationId="{9B597EF4-38CE-B10E-999B-1DC29442A796}"/>
          </ac:spMkLst>
        </pc:spChg>
        <pc:spChg chg="add mod">
          <ac:chgData name="유성현" userId="3cbbb94a-3518-4751-891e-3c8a4a9f2a55" providerId="ADAL" clId="{27DA06A9-62AE-488D-8335-2E379BA9CE09}" dt="2022-07-06T05:57:34.150" v="911" actId="1076"/>
          <ac:spMkLst>
            <pc:docMk/>
            <pc:sldMk cId="1536096335" sldId="329"/>
            <ac:spMk id="3" creationId="{723ADBEA-D572-E8D2-78EA-8305D7EC8EE7}"/>
          </ac:spMkLst>
        </pc:spChg>
        <pc:cxnChg chg="add mod">
          <ac:chgData name="유성현" userId="3cbbb94a-3518-4751-891e-3c8a4a9f2a55" providerId="ADAL" clId="{27DA06A9-62AE-488D-8335-2E379BA9CE09}" dt="2022-07-06T05:59:34.955" v="955" actId="14100"/>
          <ac:cxnSpMkLst>
            <pc:docMk/>
            <pc:sldMk cId="1536096335" sldId="329"/>
            <ac:cxnSpMk id="6" creationId="{BE369AB5-EB08-3B44-20FE-31D5E7FB0F5A}"/>
          </ac:cxnSpMkLst>
        </pc:cxnChg>
      </pc:sldChg>
      <pc:sldChg chg="ord modTransition">
        <pc:chgData name="유성현" userId="3cbbb94a-3518-4751-891e-3c8a4a9f2a55" providerId="ADAL" clId="{27DA06A9-62AE-488D-8335-2E379BA9CE09}" dt="2022-07-06T08:25:44.845" v="1768"/>
        <pc:sldMkLst>
          <pc:docMk/>
          <pc:sldMk cId="1850603911" sldId="330"/>
        </pc:sldMkLst>
      </pc:sldChg>
      <pc:sldChg chg="delSp modSp add mod ord modTransition">
        <pc:chgData name="유성현" userId="3cbbb94a-3518-4751-891e-3c8a4a9f2a55" providerId="ADAL" clId="{27DA06A9-62AE-488D-8335-2E379BA9CE09}" dt="2022-07-06T08:25:44.845" v="1768"/>
        <pc:sldMkLst>
          <pc:docMk/>
          <pc:sldMk cId="2359377536" sldId="331"/>
        </pc:sldMkLst>
        <pc:spChg chg="mod">
          <ac:chgData name="유성현" userId="3cbbb94a-3518-4751-891e-3c8a4a9f2a55" providerId="ADAL" clId="{27DA06A9-62AE-488D-8335-2E379BA9CE09}" dt="2022-07-06T04:38:34.018" v="226" actId="20577"/>
          <ac:spMkLst>
            <pc:docMk/>
            <pc:sldMk cId="2359377536" sldId="331"/>
            <ac:spMk id="5" creationId="{5E9C6C99-5C00-17E5-C86E-41E4D2F6FFCB}"/>
          </ac:spMkLst>
        </pc:spChg>
        <pc:picChg chg="del">
          <ac:chgData name="유성현" userId="3cbbb94a-3518-4751-891e-3c8a4a9f2a55" providerId="ADAL" clId="{27DA06A9-62AE-488D-8335-2E379BA9CE09}" dt="2022-07-06T04:09:13.310" v="2" actId="478"/>
          <ac:picMkLst>
            <pc:docMk/>
            <pc:sldMk cId="2359377536" sldId="331"/>
            <ac:picMk id="1026" creationId="{AEA580B2-6FDD-3714-3DDC-967D81E1234D}"/>
          </ac:picMkLst>
        </pc:picChg>
      </pc:sldChg>
      <pc:sldChg chg="addSp delSp modSp new del">
        <pc:chgData name="유성현" userId="3cbbb94a-3518-4751-891e-3c8a4a9f2a55" providerId="ADAL" clId="{27DA06A9-62AE-488D-8335-2E379BA9CE09}" dt="2022-07-06T04:25:01.423" v="164" actId="47"/>
        <pc:sldMkLst>
          <pc:docMk/>
          <pc:sldMk cId="580717996" sldId="332"/>
        </pc:sldMkLst>
        <pc:picChg chg="add del mod">
          <ac:chgData name="유성현" userId="3cbbb94a-3518-4751-891e-3c8a4a9f2a55" providerId="ADAL" clId="{27DA06A9-62AE-488D-8335-2E379BA9CE09}" dt="2022-07-06T04:19:17.316" v="83" actId="21"/>
          <ac:picMkLst>
            <pc:docMk/>
            <pc:sldMk cId="580717996" sldId="332"/>
            <ac:picMk id="4098" creationId="{6403F724-E255-D97B-8782-92E2B0636AC5}"/>
          </ac:picMkLst>
        </pc:picChg>
      </pc:sldChg>
      <pc:sldChg chg="addSp delSp modSp add mod modTransition modAnim">
        <pc:chgData name="유성현" userId="3cbbb94a-3518-4751-891e-3c8a4a9f2a55" providerId="ADAL" clId="{27DA06A9-62AE-488D-8335-2E379BA9CE09}" dt="2022-07-06T12:23:54.408" v="1777" actId="20577"/>
        <pc:sldMkLst>
          <pc:docMk/>
          <pc:sldMk cId="3198924778" sldId="333"/>
        </pc:sldMkLst>
        <pc:spChg chg="add mod">
          <ac:chgData name="유성현" userId="3cbbb94a-3518-4751-891e-3c8a4a9f2a55" providerId="ADAL" clId="{27DA06A9-62AE-488D-8335-2E379BA9CE09}" dt="2022-07-06T08:24:04.127" v="1759" actId="14100"/>
          <ac:spMkLst>
            <pc:docMk/>
            <pc:sldMk cId="3198924778" sldId="333"/>
            <ac:spMk id="2" creationId="{688CE560-E203-D67B-51F3-DA0DD716BCB5}"/>
          </ac:spMkLst>
        </pc:spChg>
        <pc:spChg chg="add mod">
          <ac:chgData name="유성현" userId="3cbbb94a-3518-4751-891e-3c8a4a9f2a55" providerId="ADAL" clId="{27DA06A9-62AE-488D-8335-2E379BA9CE09}" dt="2022-07-06T12:23:54.408" v="1777" actId="20577"/>
          <ac:spMkLst>
            <pc:docMk/>
            <pc:sldMk cId="3198924778" sldId="333"/>
            <ac:spMk id="4" creationId="{F03B07EE-E600-86F8-C777-7D1C2AFA1F79}"/>
          </ac:spMkLst>
        </pc:spChg>
        <pc:spChg chg="mod">
          <ac:chgData name="유성현" userId="3cbbb94a-3518-4751-891e-3c8a4a9f2a55" providerId="ADAL" clId="{27DA06A9-62AE-488D-8335-2E379BA9CE09}" dt="2022-07-06T04:24:56.999" v="161"/>
          <ac:spMkLst>
            <pc:docMk/>
            <pc:sldMk cId="3198924778" sldId="333"/>
            <ac:spMk id="7" creationId="{9AFAE475-185D-05F7-ADE3-7A9DDD78FE9F}"/>
          </ac:spMkLst>
        </pc:spChg>
        <pc:picChg chg="del mod">
          <ac:chgData name="유성현" userId="3cbbb94a-3518-4751-891e-3c8a4a9f2a55" providerId="ADAL" clId="{27DA06A9-62AE-488D-8335-2E379BA9CE09}" dt="2022-07-06T04:24:57.625" v="163" actId="478"/>
          <ac:picMkLst>
            <pc:docMk/>
            <pc:sldMk cId="3198924778" sldId="333"/>
            <ac:picMk id="3" creationId="{05F80C11-CA19-FCCC-B581-D2077173888A}"/>
          </ac:picMkLst>
        </pc:picChg>
        <pc:cxnChg chg="add mod">
          <ac:chgData name="유성현" userId="3cbbb94a-3518-4751-891e-3c8a4a9f2a55" providerId="ADAL" clId="{27DA06A9-62AE-488D-8335-2E379BA9CE09}" dt="2022-07-06T08:24:30.827" v="1763" actId="1076"/>
          <ac:cxnSpMkLst>
            <pc:docMk/>
            <pc:sldMk cId="3198924778" sldId="333"/>
            <ac:cxnSpMk id="5" creationId="{5CB178BA-250E-9AEE-FD41-3A1BF31D72AE}"/>
          </ac:cxnSpMkLst>
        </pc:cxnChg>
      </pc:sldChg>
      <pc:sldChg chg="addSp delSp modSp add mod ord">
        <pc:chgData name="유성현" userId="3cbbb94a-3518-4751-891e-3c8a4a9f2a55" providerId="ADAL" clId="{27DA06A9-62AE-488D-8335-2E379BA9CE09}" dt="2022-07-06T12:30:46.974" v="2086" actId="1076"/>
        <pc:sldMkLst>
          <pc:docMk/>
          <pc:sldMk cId="3331834066" sldId="334"/>
        </pc:sldMkLst>
        <pc:spChg chg="add del mod">
          <ac:chgData name="유성현" userId="3cbbb94a-3518-4751-891e-3c8a4a9f2a55" providerId="ADAL" clId="{27DA06A9-62AE-488D-8335-2E379BA9CE09}" dt="2022-07-06T12:25:59.910" v="1851" actId="478"/>
          <ac:spMkLst>
            <pc:docMk/>
            <pc:sldMk cId="3331834066" sldId="334"/>
            <ac:spMk id="3" creationId="{B3FFF25E-6CE7-49EA-A10B-1914EC09CFC2}"/>
          </ac:spMkLst>
        </pc:spChg>
        <pc:spChg chg="add del mod">
          <ac:chgData name="유성현" userId="3cbbb94a-3518-4751-891e-3c8a4a9f2a55" providerId="ADAL" clId="{27DA06A9-62AE-488D-8335-2E379BA9CE09}" dt="2022-07-06T12:27:22.679" v="1869"/>
          <ac:spMkLst>
            <pc:docMk/>
            <pc:sldMk cId="3331834066" sldId="334"/>
            <ac:spMk id="4" creationId="{643BFB17-B000-0AC9-B4FD-AE16628D578E}"/>
          </ac:spMkLst>
        </pc:spChg>
        <pc:spChg chg="add del mod">
          <ac:chgData name="유성현" userId="3cbbb94a-3518-4751-891e-3c8a4a9f2a55" providerId="ADAL" clId="{27DA06A9-62AE-488D-8335-2E379BA9CE09}" dt="2022-07-06T12:30:27.342" v="2084" actId="478"/>
          <ac:spMkLst>
            <pc:docMk/>
            <pc:sldMk cId="3331834066" sldId="334"/>
            <ac:spMk id="5" creationId="{D2032B0C-56BA-AE7B-31B4-FC89318B530F}"/>
          </ac:spMkLst>
        </pc:spChg>
        <pc:spChg chg="mod">
          <ac:chgData name="유성현" userId="3cbbb94a-3518-4751-891e-3c8a4a9f2a55" providerId="ADAL" clId="{27DA06A9-62AE-488D-8335-2E379BA9CE09}" dt="2022-07-06T12:27:34.823" v="1883"/>
          <ac:spMkLst>
            <pc:docMk/>
            <pc:sldMk cId="3331834066" sldId="334"/>
            <ac:spMk id="8" creationId="{5F87CE48-7709-C170-8262-FC02690EF605}"/>
          </ac:spMkLst>
        </pc:spChg>
        <pc:spChg chg="del mod">
          <ac:chgData name="유성현" userId="3cbbb94a-3518-4751-891e-3c8a4a9f2a55" providerId="ADAL" clId="{27DA06A9-62AE-488D-8335-2E379BA9CE09}" dt="2022-07-06T12:25:44.359" v="1822" actId="478"/>
          <ac:spMkLst>
            <pc:docMk/>
            <pc:sldMk cId="3331834066" sldId="334"/>
            <ac:spMk id="9" creationId="{4A273C48-E4A4-D5AE-BEC8-C40DF2B86BE0}"/>
          </ac:spMkLst>
        </pc:spChg>
        <pc:spChg chg="del mod">
          <ac:chgData name="유성현" userId="3cbbb94a-3518-4751-891e-3c8a4a9f2a55" providerId="ADAL" clId="{27DA06A9-62AE-488D-8335-2E379BA9CE09}" dt="2022-07-06T12:25:58.390" v="1850" actId="478"/>
          <ac:spMkLst>
            <pc:docMk/>
            <pc:sldMk cId="3331834066" sldId="334"/>
            <ac:spMk id="10" creationId="{6A2A747C-71F5-F225-6842-6503983F6063}"/>
          </ac:spMkLst>
        </pc:spChg>
        <pc:picChg chg="del">
          <ac:chgData name="유성현" userId="3cbbb94a-3518-4751-891e-3c8a4a9f2a55" providerId="ADAL" clId="{27DA06A9-62AE-488D-8335-2E379BA9CE09}" dt="2022-07-06T12:25:57.308" v="1848" actId="478"/>
          <ac:picMkLst>
            <pc:docMk/>
            <pc:sldMk cId="3331834066" sldId="334"/>
            <ac:picMk id="6" creationId="{E7D337B9-2444-F7DB-6477-6A706A419821}"/>
          </ac:picMkLst>
        </pc:picChg>
        <pc:picChg chg="add del mod">
          <ac:chgData name="유성현" userId="3cbbb94a-3518-4751-891e-3c8a4a9f2a55" providerId="ADAL" clId="{27DA06A9-62AE-488D-8335-2E379BA9CE09}" dt="2022-07-06T12:27:14.004" v="1866" actId="478"/>
          <ac:picMkLst>
            <pc:docMk/>
            <pc:sldMk cId="3331834066" sldId="334"/>
            <ac:picMk id="11" creationId="{4701C1C4-D23D-5C93-366E-2435AE278B80}"/>
          </ac:picMkLst>
        </pc:picChg>
        <pc:picChg chg="add mod">
          <ac:chgData name="유성현" userId="3cbbb94a-3518-4751-891e-3c8a4a9f2a55" providerId="ADAL" clId="{27DA06A9-62AE-488D-8335-2E379BA9CE09}" dt="2022-07-06T12:30:46.974" v="2086" actId="1076"/>
          <ac:picMkLst>
            <pc:docMk/>
            <pc:sldMk cId="3331834066" sldId="334"/>
            <ac:picMk id="12" creationId="{883D51C2-FB96-D26E-1382-3E3238201BD1}"/>
          </ac:picMkLst>
        </pc:picChg>
      </pc:sldChg>
      <pc:sldChg chg="addSp delSp modSp add mod">
        <pc:chgData name="유성현" userId="3cbbb94a-3518-4751-891e-3c8a4a9f2a55" providerId="ADAL" clId="{27DA06A9-62AE-488D-8335-2E379BA9CE09}" dt="2022-07-06T12:29:35.601" v="2034" actId="14100"/>
        <pc:sldMkLst>
          <pc:docMk/>
          <pc:sldMk cId="3174067441" sldId="335"/>
        </pc:sldMkLst>
        <pc:spChg chg="add mod">
          <ac:chgData name="유성현" userId="3cbbb94a-3518-4751-891e-3c8a4a9f2a55" providerId="ADAL" clId="{27DA06A9-62AE-488D-8335-2E379BA9CE09}" dt="2022-07-06T12:29:35.601" v="2034" actId="14100"/>
          <ac:spMkLst>
            <pc:docMk/>
            <pc:sldMk cId="3174067441" sldId="335"/>
            <ac:spMk id="4" creationId="{99B1F4C5-E812-7E15-C9BF-4D901DD86C34}"/>
          </ac:spMkLst>
        </pc:spChg>
        <pc:spChg chg="del">
          <ac:chgData name="유성현" userId="3cbbb94a-3518-4751-891e-3c8a4a9f2a55" providerId="ADAL" clId="{27DA06A9-62AE-488D-8335-2E379BA9CE09}" dt="2022-07-06T12:29:17.647" v="1973" actId="478"/>
          <ac:spMkLst>
            <pc:docMk/>
            <pc:sldMk cId="3174067441" sldId="335"/>
            <ac:spMk id="8" creationId="{5F87CE48-7709-C170-8262-FC02690EF605}"/>
          </ac:spMkLst>
        </pc:spChg>
        <pc:picChg chg="mod">
          <ac:chgData name="유성현" userId="3cbbb94a-3518-4751-891e-3c8a4a9f2a55" providerId="ADAL" clId="{27DA06A9-62AE-488D-8335-2E379BA9CE09}" dt="2022-07-06T12:29:21.824" v="1975" actId="1076"/>
          <ac:picMkLst>
            <pc:docMk/>
            <pc:sldMk cId="3174067441" sldId="335"/>
            <ac:picMk id="11" creationId="{4701C1C4-D23D-5C93-366E-2435AE278B80}"/>
          </ac:picMkLst>
        </pc:picChg>
      </pc:sldChg>
      <pc:sldMasterChg chg="modTransition modSldLayout">
        <pc:chgData name="유성현" userId="3cbbb94a-3518-4751-891e-3c8a4a9f2a55" providerId="ADAL" clId="{27DA06A9-62AE-488D-8335-2E379BA9CE09}" dt="2022-07-06T08:25:44.845" v="1768"/>
        <pc:sldMasterMkLst>
          <pc:docMk/>
          <pc:sldMasterMk cId="1580047266" sldId="2147483744"/>
        </pc:sldMasterMkLst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2147735861" sldId="2147483745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3002721615" sldId="2147483746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1164726573" sldId="2147483747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3278554016" sldId="2147483748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2356033126" sldId="2147483749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3062227004" sldId="2147483750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767661925" sldId="2147483751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2178440101" sldId="2147483752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3768251429" sldId="2147483753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4077100254" sldId="2147483754"/>
          </pc:sldLayoutMkLst>
        </pc:sldLayoutChg>
        <pc:sldLayoutChg chg="modTransition">
          <pc:chgData name="유성현" userId="3cbbb94a-3518-4751-891e-3c8a4a9f2a55" providerId="ADAL" clId="{27DA06A9-62AE-488D-8335-2E379BA9CE09}" dt="2022-07-06T08:25:44.845" v="1768"/>
          <pc:sldLayoutMkLst>
            <pc:docMk/>
            <pc:sldMasterMk cId="1580047266" sldId="2147483744"/>
            <pc:sldLayoutMk cId="1124882277" sldId="21474837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235F6-3DAD-455C-BF6C-E5094FC3410E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534FB-8EE2-4769-A024-D78CF71C2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534FB-8EE2-4769-A024-D78CF71C20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7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C7B60-B7A5-34D1-93A9-B34DFF3F4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619B3-80A5-28A9-673F-9076727AA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9A15B-698B-A9AC-2D94-B735E3BE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9D27E-FFF0-D565-CD6B-B1C23905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689E4-876E-8BFA-762B-73316D6A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3586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885EC-E0DD-F1EC-B03A-23F16D1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D4C998-895D-18C9-4B75-D7942940A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74AF1-4E77-EEB8-8535-4BA23BA23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2B7643-58B4-A7C8-9EB6-9EB9EC94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05C72-9F88-8B37-918C-1E50D3E9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0025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B6EA4A-77D4-8F0B-5835-687220912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613C5C-0034-E8A7-80F8-423E39BB5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BAAD9-0180-03F7-DFAE-B68514FA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F1583-6A5C-348D-7776-E201FEF3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F7C4B-8810-2650-1453-9D1282CF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8227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84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0735F-3C41-DBDF-7308-CBB7F2BC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92DEE-F9B7-54F4-F331-0A973DFB7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8C506-8603-DEB5-3435-42F48948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11344-A4E8-7060-74A8-12C01ED8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7170C-F772-2C98-FCE0-32CC3C22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216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3BB55-75ED-EAC0-C220-01AFC573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DEE9B-CEA2-C5B2-6CEE-864B5D03C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A81FC-1B38-F414-870B-40A984C1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C5C8E-1561-C952-86A1-F7E6DB20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45B0F-9C8E-F828-DC40-16D37B9B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65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80BED-099F-9C7F-54F8-B8D4C56D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E61BE-AE43-F14D-E8A3-C70279508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CFE4FA-4D9B-7A31-6EE6-7245D7A4C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1F8C2-A999-E4E9-D6D1-A1CAEE98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D358B-496F-4636-69F0-54BA01C5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AE1829-C5EB-33C1-5EF9-7795416E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5401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7AC12-6BC9-D02B-FB3E-62EC6C0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D708-2DCE-C866-EB11-92475792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7583FC-A7D8-E47D-EF8D-5F09FEEA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A99ED-7FC4-8ED6-4D48-D2D0573BB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D82813-35AB-EFAB-F0D0-34726A538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57550E-C917-AB3C-E2B9-BCF3EC9E1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889B83-DDA6-4DE7-FC08-CB18EA20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9A1233-B38B-A866-0ABB-D8FFF949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3312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21987-680B-B2C2-71C4-D9EC0FA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145E73-166C-56E9-7923-7BEF5CCC8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D35BDE-A0E9-0D98-EF59-A7FD076C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39BB6B-C9BA-D237-0F47-F48E4BA2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22700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7B869-5410-949E-F669-A2EF9586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D6C6F6-7DD4-8DA5-03A1-F7A3E074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B049B8-A09C-26FE-C459-C6F178B9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6192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A5A89-B0DB-4DCF-833A-CA7D5455E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D8934-4676-1DB2-A96F-EDD544A0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8B76D-F63E-A2BD-D2AA-71866E91D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F8876-C006-35CB-3A4A-FF9695C8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F14CE8-82BE-DAC5-A159-844BBE35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EB4BA-A95C-288B-17B0-C9B5E0BC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010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060C-8384-D594-8B8D-D83A4102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9090B2-14AE-D456-5D52-1DC5D4216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317B85-531E-2751-C3B4-BA6B8111A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12D49-8A13-6DFF-2491-3A05E901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0AC9C7-A2E2-0C74-7B4B-9D5BA59E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197FB-7955-19C0-5F9F-523E55AA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5142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829121-483B-2C69-F45A-BB1B11FE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B49BF-F97B-A7FC-BC40-F1A7913F1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03F50-A62F-141A-5583-48E026FC0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BC7A4-3B76-4740-A51E-EFEAC55C1E71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CDE87-1957-9CBC-1707-2D69326C3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698F6-AA9D-C5B2-1835-9918F004D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239D4-50CD-4888-BACA-95F3E3EE4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4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F6680-8F29-5C79-1BC4-606C3DC7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82" y="2307989"/>
            <a:ext cx="5098473" cy="896294"/>
          </a:xfrm>
        </p:spPr>
        <p:txBody>
          <a:bodyPr>
            <a:noAutofit/>
          </a:bodyPr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캡스톤디자인</a:t>
            </a:r>
            <a:r>
              <a:rPr lang="ko-KR" altLang="en-US" b="1" kern="0" spc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II</a:t>
            </a:r>
            <a:endParaRPr lang="ko-KR" altLang="en-US" b="1" kern="0" spc="0" dirty="0">
              <a:solidFill>
                <a:srgbClr val="00000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70FC5-7EBE-2F4F-F594-4086019893A5}"/>
              </a:ext>
            </a:extLst>
          </p:cNvPr>
          <p:cNvSpPr txBox="1"/>
          <p:nvPr/>
        </p:nvSpPr>
        <p:spPr>
          <a:xfrm>
            <a:off x="452582" y="4137894"/>
            <a:ext cx="157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20171588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엄진식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20171618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유성현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20182134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조영록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모각코를 운영해보고 싶은 사람들을 위한 조언">
            <a:extLst>
              <a:ext uri="{FF2B5EF4-FFF2-40B4-BE49-F238E27FC236}">
                <a16:creationId xmlns:a16="http://schemas.microsoft.com/office/drawing/2014/main" id="{3F8C6413-75C8-7FA1-559A-D1021864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C1E581-CE88-F2ED-64A3-B4CF3EA7AB66}"/>
              </a:ext>
            </a:extLst>
          </p:cNvPr>
          <p:cNvSpPr txBox="1"/>
          <p:nvPr/>
        </p:nvSpPr>
        <p:spPr>
          <a:xfrm>
            <a:off x="452582" y="3478728"/>
            <a:ext cx="55048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온라인 학습 커뮤니티 운영과 관리를 위한 플랫폼 개발</a:t>
            </a:r>
          </a:p>
        </p:txBody>
      </p:sp>
    </p:spTree>
    <p:extLst>
      <p:ext uri="{BB962C8B-B14F-4D97-AF65-F5344CB8AC3E}">
        <p14:creationId xmlns:p14="http://schemas.microsoft.com/office/powerpoint/2010/main" val="10777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FAE475-185D-05F7-ADE3-7A9DDD78FE9F}"/>
              </a:ext>
            </a:extLst>
          </p:cNvPr>
          <p:cNvSpPr txBox="1"/>
          <p:nvPr/>
        </p:nvSpPr>
        <p:spPr>
          <a:xfrm>
            <a:off x="386410" y="185882"/>
            <a:ext cx="6378183" cy="13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실패한 이유</a:t>
            </a:r>
            <a:endParaRPr lang="ko-KR" altLang="en-US" sz="6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CE560-E203-D67B-51F3-DA0DD716BCB5}"/>
              </a:ext>
            </a:extLst>
          </p:cNvPr>
          <p:cNvSpPr txBox="1"/>
          <p:nvPr/>
        </p:nvSpPr>
        <p:spPr>
          <a:xfrm>
            <a:off x="1074994" y="1922887"/>
            <a:ext cx="84754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기능 개발의 세분화가 되지 않은 채로 막연하게 개발을 시작한 점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적용하려는 기술의 학습 부분에서 많은 시간을 소요한 점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소통의 부재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결론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기능을 충분히 나누어 분담하지 않고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계획을 세밀하게 세우지 않아 시간 관리에 실패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B178BA-250E-9AEE-FD41-3A1BF31D72AE}"/>
              </a:ext>
            </a:extLst>
          </p:cNvPr>
          <p:cNvCxnSpPr>
            <a:cxnSpLocks/>
          </p:cNvCxnSpPr>
          <p:nvPr/>
        </p:nvCxnSpPr>
        <p:spPr>
          <a:xfrm>
            <a:off x="6096000" y="4104640"/>
            <a:ext cx="0" cy="115824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3B07EE-E600-86F8-C777-7D1C2AFA1F79}"/>
              </a:ext>
            </a:extLst>
          </p:cNvPr>
          <p:cNvSpPr txBox="1"/>
          <p:nvPr/>
        </p:nvSpPr>
        <p:spPr>
          <a:xfrm>
            <a:off x="1074994" y="5516880"/>
            <a:ext cx="1009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해결방안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Jira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Github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와 같은 마일스톤 관리 소프트웨어를 사용하여, 계획을 구체적으로 나누어 세워 진행</a:t>
            </a:r>
          </a:p>
        </p:txBody>
      </p:sp>
    </p:spTree>
    <p:extLst>
      <p:ext uri="{BB962C8B-B14F-4D97-AF65-F5344CB8AC3E}">
        <p14:creationId xmlns:p14="http://schemas.microsoft.com/office/powerpoint/2010/main" val="319892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7D337B9-2444-F7DB-6477-6A706A41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51" y="1542473"/>
            <a:ext cx="7672249" cy="4495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7CE48-7709-C170-8262-FC02690EF605}"/>
              </a:ext>
            </a:extLst>
          </p:cNvPr>
          <p:cNvSpPr txBox="1"/>
          <p:nvPr/>
        </p:nvSpPr>
        <p:spPr>
          <a:xfrm>
            <a:off x="386410" y="185882"/>
            <a:ext cx="7660310" cy="13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ore-KR" altLang="en-US" sz="6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마일스톤</a:t>
            </a:r>
            <a:endParaRPr lang="ko-KR" altLang="en-US" sz="6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73C48-E4A4-D5AE-BEC8-C40DF2B86BE0}"/>
              </a:ext>
            </a:extLst>
          </p:cNvPr>
          <p:cNvSpPr txBox="1"/>
          <p:nvPr/>
        </p:nvSpPr>
        <p:spPr>
          <a:xfrm>
            <a:off x="3773055" y="696095"/>
            <a:ext cx="590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진행과정에서 특정할 만한 건이나 표</a:t>
            </a:r>
            <a:endParaRPr kumimoji="1" lang="ko-Kore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A2A747C-71F5-F225-6842-6503983F6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261" y="2229054"/>
            <a:ext cx="3215640" cy="3122295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로그인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회원가입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페이지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ore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</a:t>
            </a:r>
            <a:r>
              <a:rPr kumimoji="1"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 목록 페이지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 상세 페이지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ore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취업</a:t>
            </a:r>
            <a:r>
              <a:rPr kumimoji="1" lang="ko-KR" altLang="en-US" sz="2000">
                <a:latin typeface="Noto Sans KR" panose="020B0500000000000000" pitchFamily="34" charset="-127"/>
                <a:ea typeface="Noto Sans KR" panose="020B0500000000000000" pitchFamily="34" charset="-127"/>
              </a:rPr>
              <a:t> 정보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채팅</a:t>
            </a:r>
            <a:endParaRPr kumimoji="1"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kumimoji="1"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화상회의</a:t>
            </a:r>
            <a:endParaRPr kumimoji="1" lang="ko-Kore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1424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F3E61-BFA0-3552-6AC3-2DAA7CF5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54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화면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페이지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HTML 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kumimoji="1" lang="ko-Kore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E1ACA5-1F93-8899-06AE-9553BBCC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42" y="1567994"/>
            <a:ext cx="5955218" cy="37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20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F3E61-BFA0-3552-6AC3-2DAA7CF5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0680" y="4272279"/>
            <a:ext cx="4130040" cy="2138681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회원가입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3E6E34-23BD-65C4-B78C-3A16E824E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92128"/>
            <a:ext cx="5468363" cy="3417727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5D2E718-CACB-6D1D-2164-1B5C1FFC8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38" y="3429000"/>
            <a:ext cx="5468363" cy="341772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43E18E8-0AFC-EA00-92C4-F7A6BA7EAC30}"/>
              </a:ext>
            </a:extLst>
          </p:cNvPr>
          <p:cNvSpPr txBox="1">
            <a:spLocks/>
          </p:cNvSpPr>
          <p:nvPr/>
        </p:nvSpPr>
        <p:spPr>
          <a:xfrm>
            <a:off x="5682454" y="1054480"/>
            <a:ext cx="3552986" cy="2097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서비스 로그인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0051497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BF3E61-BFA0-3552-6AC3-2DAA7CF5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452" y="700763"/>
            <a:ext cx="6346126" cy="2339975"/>
          </a:xfrm>
        </p:spPr>
        <p:txBody>
          <a:bodyPr>
            <a:normAutofit/>
          </a:bodyPr>
          <a:lstStyle/>
          <a:p>
            <a:r>
              <a:rPr kumimoji="1" lang="ko-Kore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</a:t>
            </a:r>
            <a:r>
              <a:rPr kumimoji="1"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 목록 화면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 검색 모듈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 목록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제작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</a:p>
          <a:p>
            <a:pPr lvl="1"/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EBC462-E5C2-A8AC-1201-7E79088D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" y="103907"/>
            <a:ext cx="5178608" cy="3236628"/>
          </a:xfrm>
          <a:prstGeom prst="rect">
            <a:avLst/>
          </a:prstGeom>
        </p:spPr>
      </p:pic>
      <p:pic>
        <p:nvPicPr>
          <p:cNvPr id="6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D6B42CC7-40B8-E828-54EE-A58D44B45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18" y="3340535"/>
            <a:ext cx="5486400" cy="342900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9C36A70-1D34-29FF-03F9-043E7E0890D2}"/>
              </a:ext>
            </a:extLst>
          </p:cNvPr>
          <p:cNvSpPr txBox="1">
            <a:spLocks/>
          </p:cNvSpPr>
          <p:nvPr/>
        </p:nvSpPr>
        <p:spPr>
          <a:xfrm>
            <a:off x="2095527" y="4414118"/>
            <a:ext cx="6346126" cy="233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</a:t>
            </a:r>
            <a:r>
              <a:rPr kumimoji="1"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 상세 페이지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스터디 상세정보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HTML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제작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r>
              <a:rPr kumimoji="1"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백엔드</a:t>
            </a:r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1"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</a:p>
          <a:p>
            <a:pPr lvl="1"/>
            <a:r>
              <a:rPr kumimoji="1"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댓글 달기 모듈</a:t>
            </a:r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1"/>
            <a:endParaRPr kumimoji="1"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8389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EA17-FAEE-BC9A-A616-C549A9F8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캡스톤디자인</a:t>
            </a:r>
            <a:r>
              <a:rPr lang="en-US" altLang="ko-KR" dirty="0">
                <a:ea typeface="맑은 고딕"/>
              </a:rPr>
              <a:t>II </a:t>
            </a:r>
            <a:r>
              <a:rPr lang="ko-KR" altLang="en-US" dirty="0">
                <a:ea typeface="맑은 고딕"/>
              </a:rPr>
              <a:t>일정 계획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6C56E5-EA72-AF2B-1954-B922A172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051" y="2381159"/>
            <a:ext cx="8519898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90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8334A-C018-EE18-473F-CDE2F775D953}"/>
              </a:ext>
            </a:extLst>
          </p:cNvPr>
          <p:cNvSpPr txBox="1"/>
          <p:nvPr/>
        </p:nvSpPr>
        <p:spPr>
          <a:xfrm>
            <a:off x="4059382" y="2921168"/>
            <a:ext cx="407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ker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감사합니다</a:t>
            </a:r>
            <a:r>
              <a:rPr lang="en-US" altLang="ko-KR" sz="6000" b="1" kern="0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6000" b="1"/>
          </a:p>
        </p:txBody>
      </p:sp>
    </p:spTree>
    <p:extLst>
      <p:ext uri="{BB962C8B-B14F-4D97-AF65-F5344CB8AC3E}">
        <p14:creationId xmlns:p14="http://schemas.microsoft.com/office/powerpoint/2010/main" val="39959479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9C6C99-5C00-17E5-C86E-41E4D2F6FFCB}"/>
              </a:ext>
            </a:extLst>
          </p:cNvPr>
          <p:cNvSpPr txBox="1"/>
          <p:nvPr/>
        </p:nvSpPr>
        <p:spPr>
          <a:xfrm>
            <a:off x="386410" y="185882"/>
            <a:ext cx="6378183" cy="13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캡스톤디자인</a:t>
            </a:r>
            <a:r>
              <a:rPr lang="en-US" altLang="ko-KR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I</a:t>
            </a:r>
            <a:r>
              <a:rPr lang="ko-KR" altLang="en-US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에서</a:t>
            </a:r>
            <a:r>
              <a:rPr lang="en-US" altLang="ko-KR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…</a:t>
            </a:r>
            <a:endParaRPr lang="ko-KR" altLang="en-US" sz="6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pic>
        <p:nvPicPr>
          <p:cNvPr id="7" name="Picture 2" descr="고뇌">
            <a:extLst>
              <a:ext uri="{FF2B5EF4-FFF2-40B4-BE49-F238E27FC236}">
                <a16:creationId xmlns:a16="http://schemas.microsoft.com/office/drawing/2014/main" id="{47DE9840-331D-396E-02C7-A92B8DAC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27" y="1383366"/>
            <a:ext cx="6566745" cy="512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5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9C6C99-5C00-17E5-C86E-41E4D2F6FFCB}"/>
              </a:ext>
            </a:extLst>
          </p:cNvPr>
          <p:cNvSpPr txBox="1"/>
          <p:nvPr/>
        </p:nvSpPr>
        <p:spPr>
          <a:xfrm>
            <a:off x="386410" y="185882"/>
            <a:ext cx="7282751" cy="13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캡스톤디자인</a:t>
            </a:r>
            <a:r>
              <a:rPr lang="en-US" altLang="ko-KR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I </a:t>
            </a:r>
            <a:r>
              <a:rPr lang="ko-KR" altLang="en-US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일정 계획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D3524-2C79-529C-0773-1900B2D0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1542473"/>
            <a:ext cx="8580864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775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F80C11-CA19-FCCC-B581-D20771738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51" y="1542473"/>
            <a:ext cx="8519898" cy="5067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AE475-185D-05F7-ADE3-7A9DDD78FE9F}"/>
              </a:ext>
            </a:extLst>
          </p:cNvPr>
          <p:cNvSpPr txBox="1"/>
          <p:nvPr/>
        </p:nvSpPr>
        <p:spPr>
          <a:xfrm>
            <a:off x="386410" y="185882"/>
            <a:ext cx="6378183" cy="13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실제 개발할 때</a:t>
            </a:r>
          </a:p>
        </p:txBody>
      </p:sp>
    </p:spTree>
    <p:extLst>
      <p:ext uri="{BB962C8B-B14F-4D97-AF65-F5344CB8AC3E}">
        <p14:creationId xmlns:p14="http://schemas.microsoft.com/office/powerpoint/2010/main" val="18506039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87CE48-7709-C170-8262-FC02690EF605}"/>
              </a:ext>
            </a:extLst>
          </p:cNvPr>
          <p:cNvSpPr txBox="1"/>
          <p:nvPr/>
        </p:nvSpPr>
        <p:spPr>
          <a:xfrm>
            <a:off x="386410" y="185882"/>
            <a:ext cx="7660310" cy="1356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현재 진행도</a:t>
            </a:r>
            <a:endParaRPr lang="ko-KR" altLang="en-US" sz="6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883D51C2-FB96-D26E-1382-3E3238201BD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934" y="1917561"/>
            <a:ext cx="7152132" cy="44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40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184" y="1253490"/>
            <a:ext cx="6961632" cy="4351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66FD8-2C32-A336-B404-2CFAF7F5DB6E}"/>
              </a:ext>
            </a:extLst>
          </p:cNvPr>
          <p:cNvSpPr txBox="1"/>
          <p:nvPr/>
        </p:nvSpPr>
        <p:spPr>
          <a:xfrm>
            <a:off x="386410" y="185883"/>
            <a:ext cx="3160354" cy="68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로그인 페이지</a:t>
            </a:r>
            <a:endParaRPr lang="ko-KR" altLang="en-US" sz="4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4422" y="1252728"/>
            <a:ext cx="6963156" cy="4352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08E11B-8FA0-DDD7-FC8C-0400DCE1BCF8}"/>
              </a:ext>
            </a:extLst>
          </p:cNvPr>
          <p:cNvSpPr txBox="1"/>
          <p:nvPr/>
        </p:nvSpPr>
        <p:spPr>
          <a:xfrm>
            <a:off x="386409" y="185883"/>
            <a:ext cx="3686827" cy="682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회원가입 페이지</a:t>
            </a:r>
            <a:endParaRPr lang="ko-KR" altLang="en-US" sz="4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8">
            <a:extLst>
              <a:ext uri="{FF2B5EF4-FFF2-40B4-BE49-F238E27FC236}">
                <a16:creationId xmlns:a16="http://schemas.microsoft.com/office/drawing/2014/main" id="{4701C1C4-D23D-5C93-366E-2435AE278B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184" y="1253490"/>
            <a:ext cx="6961632" cy="4351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1F4C5-E812-7E15-C9BF-4D901DD86C34}"/>
              </a:ext>
            </a:extLst>
          </p:cNvPr>
          <p:cNvSpPr txBox="1"/>
          <p:nvPr/>
        </p:nvSpPr>
        <p:spPr>
          <a:xfrm>
            <a:off x="386409" y="185883"/>
            <a:ext cx="5229300" cy="682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스터디 </a:t>
            </a:r>
            <a:r>
              <a:rPr kumimoji="1"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목록 조회 페이지</a:t>
            </a:r>
            <a:endParaRPr lang="ko-KR" altLang="en-US" sz="4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40674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4422" y="1253490"/>
            <a:ext cx="6963156" cy="4351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7C5E7-3BCE-15D5-6A1B-1FD3870DF0CD}"/>
              </a:ext>
            </a:extLst>
          </p:cNvPr>
          <p:cNvSpPr txBox="1"/>
          <p:nvPr/>
        </p:nvSpPr>
        <p:spPr>
          <a:xfrm>
            <a:off x="386409" y="185883"/>
            <a:ext cx="5127699" cy="682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스터디 상세조회 페이지</a:t>
            </a:r>
            <a:endParaRPr lang="ko-KR" altLang="en-US" sz="4000" b="1" kern="12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168</Words>
  <Application>Microsoft Office PowerPoint</Application>
  <PresentationFormat>와이드스크린</PresentationFormat>
  <Paragraphs>51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Noto Sans KR</vt:lpstr>
      <vt:lpstr>맑은 고딕</vt:lpstr>
      <vt:lpstr>Arial</vt:lpstr>
      <vt:lpstr>Office 테마</vt:lpstr>
      <vt:lpstr>캡스톤디자인 II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캡스톤디자인II 일정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논문 &amp; 특허 조사</dc:title>
  <dc:creator>유성현</dc:creator>
  <cp:lastModifiedBy>유성현</cp:lastModifiedBy>
  <cp:revision>1</cp:revision>
  <dcterms:created xsi:type="dcterms:W3CDTF">2022-06-07T13:00:56Z</dcterms:created>
  <dcterms:modified xsi:type="dcterms:W3CDTF">2022-07-07T00:45:19Z</dcterms:modified>
</cp:coreProperties>
</file>